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8199A2-360F-4094-99AD-F4EB0ED9EDFF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EAD3C9-D320-492B-BB27-0E46DEAFBD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200" cy="1222375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effectLst/>
              </a:rPr>
              <a:t>Исследовательская работа</a:t>
            </a:r>
            <a:r>
              <a:rPr lang="ru-RU" sz="1200" cap="none" dirty="0" smtClean="0">
                <a:effectLst/>
              </a:rPr>
              <a:t/>
            </a:r>
            <a:br>
              <a:rPr lang="ru-RU" sz="1200" cap="none" dirty="0" smtClean="0">
                <a:effectLst/>
              </a:rPr>
            </a:br>
            <a:r>
              <a:rPr lang="ru-RU" cap="none" dirty="0" smtClean="0">
                <a:effectLst/>
              </a:rPr>
              <a:t/>
            </a:r>
            <a:br>
              <a:rPr lang="ru-RU" cap="none" dirty="0" smtClean="0">
                <a:effectLst/>
              </a:rPr>
            </a:br>
            <a:r>
              <a:rPr lang="ru-RU" b="1" cap="none" dirty="0" smtClean="0">
                <a:effectLst/>
              </a:rPr>
              <a:t>Тема: «Чудесные превращения </a:t>
            </a:r>
            <a:br>
              <a:rPr lang="ru-RU" b="1" cap="none" dirty="0" smtClean="0">
                <a:effectLst/>
              </a:rPr>
            </a:br>
            <a:r>
              <a:rPr lang="ru-RU" b="1" cap="none" dirty="0" smtClean="0">
                <a:effectLst/>
              </a:rPr>
              <a:t>или что такое сыр?»</a:t>
            </a:r>
            <a:endParaRPr lang="ru-RU" cap="none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Выполнил ученик </a:t>
            </a:r>
          </a:p>
          <a:p>
            <a:pPr algn="r"/>
            <a:r>
              <a:rPr lang="ru-RU" dirty="0" smtClean="0"/>
              <a:t>3А класса</a:t>
            </a:r>
          </a:p>
          <a:p>
            <a:pPr algn="r"/>
            <a:r>
              <a:rPr lang="ru-RU" b="1" dirty="0" smtClean="0"/>
              <a:t>Гонгадзе Олег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1000" y="54102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 Петрозаводск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tx2">
                    <a:shade val="75000"/>
                  </a:schemeClr>
                </a:solidFill>
              </a:rPr>
              <a:t>2017 год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 marL="0" indent="571500" algn="just">
              <a:buFont typeface="+mj-lt"/>
              <a:buAutoNum type="arabicPeriod" startAt="2"/>
            </a:pPr>
            <a:r>
              <a:rPr lang="ru-RU" dirty="0" smtClean="0"/>
              <a:t>В большую кастрюлю вылить молоко, добавить к нему творог. Творог необходимо растереть с молоком, довести до кипения. Варить, постоянно помешивая.</a:t>
            </a:r>
            <a:endParaRPr lang="ru-RU" dirty="0"/>
          </a:p>
        </p:txBody>
      </p:sp>
      <p:pic>
        <p:nvPicPr>
          <p:cNvPr id="4" name="Рисунок 3" descr="IMG_1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438400"/>
            <a:ext cx="6553200" cy="431915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3505200" cy="501332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ru-RU" dirty="0" smtClean="0"/>
              <a:t>Варить молоко с творогом до тех пор, пока не отделится молочная сыворотка – беловатая прозрачная жидкость.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06680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3352800" cy="5165725"/>
          </a:xfrm>
        </p:spPr>
        <p:txBody>
          <a:bodyPr/>
          <a:lstStyle/>
          <a:p>
            <a:pPr marL="0" indent="0" algn="ctr">
              <a:buFont typeface="+mj-lt"/>
              <a:buAutoNum type="arabicPeriod" startAt="4"/>
            </a:pPr>
            <a:r>
              <a:rPr lang="ru-RU" dirty="0" smtClean="0"/>
              <a:t> Отделившуюся сыворотку необходимо процедить через марлю.</a:t>
            </a:r>
          </a:p>
          <a:p>
            <a:pPr marL="0" indent="0" algn="ctr">
              <a:buNone/>
            </a:pPr>
            <a:r>
              <a:rPr lang="ru-RU" dirty="0" smtClean="0"/>
              <a:t>Нам понадобится только творог.</a:t>
            </a:r>
          </a:p>
          <a:p>
            <a:pPr marL="0" indent="0" algn="ctr">
              <a:buNone/>
            </a:pPr>
            <a:r>
              <a:rPr lang="ru-RU" dirty="0" smtClean="0"/>
              <a:t>Процеженный творог вернуть в кастрюлю.</a:t>
            </a:r>
            <a:endParaRPr lang="ru-RU" dirty="0"/>
          </a:p>
        </p:txBody>
      </p:sp>
      <p:pic>
        <p:nvPicPr>
          <p:cNvPr id="4" name="Рисунок 3" descr="IMG_1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28600"/>
            <a:ext cx="4114800" cy="3086100"/>
          </a:xfrm>
          <a:prstGeom prst="rect">
            <a:avLst/>
          </a:prstGeom>
        </p:spPr>
      </p:pic>
      <p:pic>
        <p:nvPicPr>
          <p:cNvPr id="5" name="Рисунок 4" descr="IMG_1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4290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54162"/>
            <a:ext cx="3200400" cy="4525963"/>
          </a:xfrm>
        </p:spPr>
        <p:txBody>
          <a:bodyPr>
            <a:normAutofit/>
          </a:bodyPr>
          <a:lstStyle/>
          <a:p>
            <a:pPr marL="0" indent="0" algn="ctr">
              <a:buFont typeface="+mj-lt"/>
              <a:buAutoNum type="arabicPeriod" startAt="5"/>
            </a:pPr>
            <a:r>
              <a:rPr lang="ru-RU" dirty="0" smtClean="0"/>
              <a:t>  Взбить сырые яйца в пышную пену, добавить </a:t>
            </a:r>
          </a:p>
          <a:p>
            <a:pPr marL="0" indent="0" algn="ctr">
              <a:buNone/>
            </a:pPr>
            <a:r>
              <a:rPr lang="ru-RU" dirty="0" smtClean="0"/>
              <a:t>соду и соль.</a:t>
            </a:r>
          </a:p>
          <a:p>
            <a:pPr marL="0" indent="0" algn="ctr">
              <a:buNone/>
            </a:pPr>
            <a:r>
              <a:rPr lang="ru-RU" dirty="0" smtClean="0"/>
              <a:t>Всё вместе</a:t>
            </a:r>
          </a:p>
          <a:p>
            <a:pPr marL="514350" indent="-514350" algn="ctr">
              <a:buNone/>
            </a:pPr>
            <a:r>
              <a:rPr lang="ru-RU" dirty="0" smtClean="0"/>
              <a:t>перемешать.</a:t>
            </a:r>
            <a:endParaRPr lang="ru-RU" dirty="0"/>
          </a:p>
        </p:txBody>
      </p:sp>
      <p:pic>
        <p:nvPicPr>
          <p:cNvPr id="4" name="Рисунок 3" descr="IMG_1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219200"/>
            <a:ext cx="2743200" cy="2057400"/>
          </a:xfrm>
          <a:prstGeom prst="rect">
            <a:avLst/>
          </a:prstGeom>
        </p:spPr>
      </p:pic>
      <p:pic>
        <p:nvPicPr>
          <p:cNvPr id="5" name="Рисунок 4" descr="IMG_1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219200"/>
            <a:ext cx="2667000" cy="2057400"/>
          </a:xfrm>
          <a:prstGeom prst="rect">
            <a:avLst/>
          </a:prstGeom>
        </p:spPr>
      </p:pic>
      <p:pic>
        <p:nvPicPr>
          <p:cNvPr id="6" name="Рисунок 5" descr="IMG_1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505200"/>
            <a:ext cx="2743200" cy="2133600"/>
          </a:xfrm>
          <a:prstGeom prst="rect">
            <a:avLst/>
          </a:prstGeom>
        </p:spPr>
      </p:pic>
      <p:pic>
        <p:nvPicPr>
          <p:cNvPr id="7" name="Рисунок 6" descr="IMG_1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505200"/>
            <a:ext cx="2641600" cy="2133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3505200" cy="4525963"/>
          </a:xfrm>
        </p:spPr>
        <p:txBody>
          <a:bodyPr/>
          <a:lstStyle/>
          <a:p>
            <a:pPr marL="514350" indent="-514350" algn="ctr">
              <a:buFont typeface="+mj-lt"/>
              <a:buAutoNum type="arabicPeriod" startAt="6"/>
            </a:pPr>
            <a:r>
              <a:rPr lang="ru-RU" dirty="0" smtClean="0"/>
              <a:t>Добавить масло к творогу в кастрюлю, растопить и хорошенько перемешать.</a:t>
            </a:r>
            <a:endParaRPr lang="ru-RU" dirty="0"/>
          </a:p>
        </p:txBody>
      </p:sp>
      <p:pic>
        <p:nvPicPr>
          <p:cNvPr id="7" name="Рисунок 6" descr="IMG_1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28600"/>
            <a:ext cx="4038600" cy="2971800"/>
          </a:xfrm>
          <a:prstGeom prst="rect">
            <a:avLst/>
          </a:prstGeom>
        </p:spPr>
      </p:pic>
      <p:pic>
        <p:nvPicPr>
          <p:cNvPr id="8" name="Рисунок 7" descr="IMG_1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352800"/>
            <a:ext cx="4038600" cy="3200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54162"/>
            <a:ext cx="2971800" cy="4525963"/>
          </a:xfrm>
        </p:spPr>
        <p:txBody>
          <a:bodyPr/>
          <a:lstStyle/>
          <a:p>
            <a:pPr marL="57150" indent="0" algn="ctr">
              <a:buFont typeface="+mj-lt"/>
              <a:buAutoNum type="arabicPeriod" startAt="7"/>
            </a:pPr>
            <a:r>
              <a:rPr lang="ru-RU" dirty="0" smtClean="0"/>
              <a:t> Добавить взбитые яйца к творогу. </a:t>
            </a:r>
          </a:p>
          <a:p>
            <a:pPr marL="57150" indent="0" algn="ctr">
              <a:buNone/>
            </a:pPr>
            <a:r>
              <a:rPr lang="ru-RU" dirty="0" smtClean="0"/>
              <a:t>Варить постоянно помешивать до загустения.</a:t>
            </a:r>
            <a:endParaRPr lang="ru-RU" dirty="0"/>
          </a:p>
        </p:txBody>
      </p:sp>
      <p:pic>
        <p:nvPicPr>
          <p:cNvPr id="4" name="Рисунок 3" descr="IMG_1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219200"/>
            <a:ext cx="2743200" cy="2057400"/>
          </a:xfrm>
          <a:prstGeom prst="rect">
            <a:avLst/>
          </a:prstGeom>
        </p:spPr>
      </p:pic>
      <p:pic>
        <p:nvPicPr>
          <p:cNvPr id="5" name="Рисунок 4" descr="IMG_1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657600"/>
            <a:ext cx="2743200" cy="2057400"/>
          </a:xfrm>
          <a:prstGeom prst="rect">
            <a:avLst/>
          </a:prstGeom>
        </p:spPr>
      </p:pic>
      <p:pic>
        <p:nvPicPr>
          <p:cNvPr id="6" name="Рисунок 5" descr="IMG_1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438400"/>
            <a:ext cx="2743200" cy="2057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54162"/>
            <a:ext cx="29718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+mj-lt"/>
              <a:buAutoNum type="arabicPeriod" startAt="8"/>
            </a:pPr>
            <a:r>
              <a:rPr lang="ru-RU" dirty="0" smtClean="0"/>
              <a:t>  Выложить готовый творог в форму, разровнять и остудить. Убрать форму в холодильник на 12 часов.</a:t>
            </a:r>
          </a:p>
          <a:p>
            <a:pPr marL="0" indent="0" algn="ctr">
              <a:buFont typeface="+mj-lt"/>
              <a:buAutoNum type="arabicPeriod" startAt="8"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СЫР ГОТОВ!</a:t>
            </a:r>
            <a:endParaRPr lang="ru-RU" dirty="0"/>
          </a:p>
        </p:txBody>
      </p:sp>
      <p:pic>
        <p:nvPicPr>
          <p:cNvPr id="4" name="Рисунок 3" descr="IMG_1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219200"/>
            <a:ext cx="3048000" cy="2286000"/>
          </a:xfrm>
          <a:prstGeom prst="rect">
            <a:avLst/>
          </a:prstGeom>
        </p:spPr>
      </p:pic>
      <p:pic>
        <p:nvPicPr>
          <p:cNvPr id="5" name="Рисунок 4" descr="IMG_1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581400"/>
            <a:ext cx="3048000" cy="2286000"/>
          </a:xfrm>
          <a:prstGeom prst="rect">
            <a:avLst/>
          </a:prstGeom>
        </p:spPr>
      </p:pic>
      <p:pic>
        <p:nvPicPr>
          <p:cNvPr id="6" name="Рисунок 5" descr="IMG_1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667000"/>
            <a:ext cx="2768600" cy="2362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выводы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 ходе моего исследования </a:t>
            </a:r>
            <a:r>
              <a:rPr lang="ru-RU" b="1" dirty="0" smtClean="0"/>
              <a:t>гипотеза подтвердилась</a:t>
            </a:r>
            <a:r>
              <a:rPr lang="ru-RU" dirty="0" smtClean="0"/>
              <a:t>: мне удалось приготовить сыр в домашних условиях. </a:t>
            </a:r>
          </a:p>
          <a:p>
            <a:pPr marL="514350" indent="0" algn="just">
              <a:buNone/>
            </a:pPr>
            <a:r>
              <a:rPr lang="ru-RU" dirty="0" smtClean="0"/>
              <a:t>В итоге я получил молодой молочный сыр, без периода длительного созревания.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ru-RU" dirty="0" smtClean="0"/>
              <a:t>Так же я узнал, что: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dirty="0" smtClean="0"/>
              <a:t>Сыр – это питательный продукт, состоящий из молока и ферментов.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ru-RU" dirty="0" smtClean="0"/>
              <a:t>Сыр обладает множеством полезных свойств для организма человека.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Источники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304800" y="1371600"/>
            <a:ext cx="67056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Большая книга рецептов. Секреты лучших шеф-поваров. Сборник. Издательство АСТ. Москва, 2014 – 295 с.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Сидорова А.Ю. Эшер Д. </a:t>
            </a:r>
            <a:r>
              <a:rPr lang="ru-RU" b="1" dirty="0" smtClean="0"/>
              <a:t>Искусство натурального сыроделия</a:t>
            </a:r>
            <a:r>
              <a:rPr lang="ru-RU" dirty="0" smtClean="0"/>
              <a:t>. Издательство Эксмо. Москва, 2015 – 320 с.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</p:txBody>
      </p:sp>
      <p:pic>
        <p:nvPicPr>
          <p:cNvPr id="4" name="Рисунок 3" descr="2566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191000"/>
            <a:ext cx="1766454" cy="2277687"/>
          </a:xfrm>
          <a:prstGeom prst="rect">
            <a:avLst/>
          </a:prstGeom>
        </p:spPr>
      </p:pic>
      <p:pic>
        <p:nvPicPr>
          <p:cNvPr id="5" name="Рисунок 4" descr="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1295400"/>
            <a:ext cx="1752600" cy="222977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4800" y="228600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285719_foto-so-slovom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Актуальность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4343400" cy="5181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/>
              <a:t>Существуют продукты, которые содержат в большом количестве полезные вещества, необходимые человеку.</a:t>
            </a:r>
          </a:p>
          <a:p>
            <a:pPr algn="just">
              <a:buNone/>
            </a:pPr>
            <a:r>
              <a:rPr lang="ru-RU" sz="2000" b="1" u="sng" dirty="0" smtClean="0"/>
              <a:t>Сыр</a:t>
            </a:r>
            <a:r>
              <a:rPr lang="ru-RU" sz="2000" dirty="0" smtClean="0"/>
              <a:t> – настоящий борец за здоровье человека и </a:t>
            </a:r>
            <a:r>
              <a:rPr lang="ru-RU" sz="2000" dirty="0" smtClean="0"/>
              <a:t>клад </a:t>
            </a:r>
            <a:r>
              <a:rPr lang="ru-RU" sz="2000" dirty="0" smtClean="0"/>
              <a:t>витаминов!</a:t>
            </a:r>
          </a:p>
          <a:p>
            <a:pPr algn="just">
              <a:buNone/>
            </a:pPr>
            <a:r>
              <a:rPr lang="ru-RU" sz="2000" dirty="0" smtClean="0"/>
              <a:t>Врачи рекомендуют регулярно употреблять сыры, особенно в период роста или болезни, а так же людям, ведущим активный образ жизни.</a:t>
            </a:r>
          </a:p>
          <a:p>
            <a:pPr algn="just">
              <a:buNone/>
            </a:pPr>
            <a:r>
              <a:rPr lang="ru-RU" sz="2000" u="sng" dirty="0" smtClean="0"/>
              <a:t>Актуальность</a:t>
            </a:r>
            <a:r>
              <a:rPr lang="ru-RU" sz="2000" dirty="0" smtClean="0"/>
              <a:t> моей исследовательской работы заключается в широком распространении сыра в качестве продукта питания и в связи с этим возникает вопрос – можно ли приготовить сыр дома?</a:t>
            </a:r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8200" y="1524000"/>
            <a:ext cx="4343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s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057400"/>
            <a:ext cx="4114800" cy="3276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Гипотеза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1"/>
            <a:ext cx="8686800" cy="1752600"/>
          </a:xfrm>
        </p:spPr>
        <p:txBody>
          <a:bodyPr/>
          <a:lstStyle/>
          <a:p>
            <a:pPr>
              <a:buNone/>
            </a:pPr>
            <a:r>
              <a:rPr lang="ru-RU" sz="2500" dirty="0" smtClean="0"/>
              <a:t>В ходе исследовательской работы я постараюсь ответить на главный вопрос:</a:t>
            </a:r>
          </a:p>
          <a:p>
            <a:pPr algn="ctr">
              <a:buNone/>
            </a:pPr>
            <a:r>
              <a:rPr lang="ru-RU" b="1" dirty="0" smtClean="0"/>
              <a:t>Можно ли сделать сыр в домашних условиях?</a:t>
            </a:r>
            <a:endParaRPr lang="ru-RU" b="1" dirty="0"/>
          </a:p>
        </p:txBody>
      </p:sp>
      <p:pic>
        <p:nvPicPr>
          <p:cNvPr id="5" name="Рисунок 4" descr="0f6e7f8a37063db28bce83673dd813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43200"/>
            <a:ext cx="5822853" cy="390191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цель работы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128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Исследовать состав сыра и попытаться сделать его в домашних условиях.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ak-pravilno-est-sy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4495800" cy="35966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задачи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Определить, что такое сыр;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Исследовать состав сыра;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Выяснить значение сыра для человека;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Провести опыт по изготовлению сыра в домашних условиях.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5" name="Рисунок 4" descr="xbInQqCkgZAF35zDRnBvgONVPwdrIi.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343400"/>
            <a:ext cx="4572000" cy="2286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cap="none" dirty="0" smtClean="0">
                <a:effectLst/>
              </a:rPr>
              <a:t>что</a:t>
            </a:r>
            <a:r>
              <a:rPr lang="ru-RU" cap="none" dirty="0" smtClean="0">
                <a:effectLst/>
              </a:rPr>
              <a:t> ТАКОЕ СЫР</a:t>
            </a:r>
            <a:r>
              <a:rPr lang="ru-RU" dirty="0" smtClean="0">
                <a:effectLst/>
              </a:rPr>
              <a:t>?</a:t>
            </a:r>
            <a:endParaRPr lang="ru-RU" sz="5400" dirty="0">
              <a:effectLst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2400" y="1430551"/>
            <a:ext cx="4038599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sng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Сыр</a:t>
            </a:r>
            <a:r>
              <a:rPr kumimoji="0" lang="ru-RU" sz="2700" b="1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–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это питательный продукт, который делают из молока с добавлением ферментов</a:t>
            </a:r>
            <a:r>
              <a:rPr lang="ru-RU" sz="2700" b="1" dirty="0" smtClean="0"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b="1" dirty="0" smtClean="0"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700" b="1" dirty="0" smtClean="0">
                <a:ea typeface="Calibri" pitchFamily="34" charset="0"/>
                <a:cs typeface="Arial" pitchFamily="34" charset="0"/>
              </a:rPr>
              <a:t>В своей работе в качестве фермента я использовал пищевую соду.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7795"/>
            <a:ext cx="2616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emme_che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743200"/>
            <a:ext cx="4495800" cy="3581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effectLst/>
              </a:rPr>
              <a:t>СОСТАВ СЫРА </a:t>
            </a:r>
            <a:endParaRPr lang="ru-RU" cap="none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b="1" u="sng" dirty="0" smtClean="0"/>
              <a:t>Молоко</a:t>
            </a:r>
            <a:r>
              <a:rPr lang="ru-RU" sz="2600" dirty="0" smtClean="0"/>
              <a:t> – основной и самый главный элемент в составе сыра. Используют коровье, козье или овечье молоко. </a:t>
            </a:r>
          </a:p>
          <a:p>
            <a:pPr>
              <a:buFont typeface="Wingdings" pitchFamily="2" charset="2"/>
              <a:buChar char="v"/>
            </a:pPr>
            <a:r>
              <a:rPr lang="ru-RU" sz="2600" b="1" u="sng" dirty="0" smtClean="0"/>
              <a:t>Закваска</a:t>
            </a:r>
            <a:r>
              <a:rPr lang="ru-RU" sz="2600" dirty="0" smtClean="0"/>
              <a:t> – придает особый вкус сыру. Бактерии позволяют сыру «созреть».</a:t>
            </a:r>
          </a:p>
          <a:p>
            <a:pPr>
              <a:buFont typeface="Wingdings" pitchFamily="2" charset="2"/>
              <a:buChar char="v"/>
            </a:pPr>
            <a:r>
              <a:rPr lang="ru-RU" sz="2600" b="1" u="sng" dirty="0" smtClean="0"/>
              <a:t>Фермент</a:t>
            </a:r>
            <a:r>
              <a:rPr lang="ru-RU" sz="2600" dirty="0" smtClean="0"/>
              <a:t> – превращает молоко в сыр, которое в процессе сворачивается.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1262" y="2209801"/>
            <a:ext cx="3877937" cy="3657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значение сыра для человека</a:t>
            </a:r>
            <a:endParaRPr lang="ru-RU" sz="4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79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500" dirty="0" smtClean="0"/>
              <a:t>Основной составляющий почти всех сыров – это </a:t>
            </a:r>
            <a:r>
              <a:rPr lang="ru-RU" sz="2500" b="1" u="sng" dirty="0" smtClean="0"/>
              <a:t>белок</a:t>
            </a:r>
            <a:r>
              <a:rPr lang="ru-RU" sz="2500" dirty="0" smtClean="0"/>
              <a:t>, так необходимый организму для построения новых клеток. </a:t>
            </a:r>
          </a:p>
          <a:p>
            <a:pPr lvl="0">
              <a:buNone/>
            </a:pPr>
            <a:r>
              <a:rPr lang="ru-RU" sz="2500" dirty="0" smtClean="0"/>
              <a:t>Доказано, что сыр влияет на позитивные </a:t>
            </a:r>
            <a:r>
              <a:rPr lang="ru-RU" sz="2500" b="1" u="sng" dirty="0" smtClean="0"/>
              <a:t>сны</a:t>
            </a:r>
            <a:r>
              <a:rPr lang="ru-RU" sz="2500" dirty="0" smtClean="0"/>
              <a:t>.</a:t>
            </a:r>
          </a:p>
          <a:p>
            <a:pPr lvl="0">
              <a:buNone/>
            </a:pPr>
            <a:r>
              <a:rPr lang="ru-RU" sz="2500" dirty="0" smtClean="0"/>
              <a:t>Сыр содержит целый ряд полезных питательных веществ, среди которых кальций, фосфор, витамины, необходимые </a:t>
            </a:r>
            <a:r>
              <a:rPr lang="ru-RU" sz="2500" b="1" u="sng" dirty="0" smtClean="0"/>
              <a:t>для костей</a:t>
            </a:r>
            <a:r>
              <a:rPr lang="ru-RU" sz="2500" dirty="0" smtClean="0"/>
              <a:t>.</a:t>
            </a:r>
          </a:p>
          <a:p>
            <a:pPr lvl="0">
              <a:buNone/>
            </a:pPr>
            <a:r>
              <a:rPr lang="ru-RU" sz="2500" dirty="0" smtClean="0"/>
              <a:t>Твердые сыры являются отличной профилактикой </a:t>
            </a:r>
            <a:r>
              <a:rPr lang="ru-RU" sz="2500" b="1" u="sng" dirty="0" smtClean="0"/>
              <a:t>кариеса</a:t>
            </a:r>
            <a:r>
              <a:rPr lang="ru-RU" sz="2500" dirty="0" smtClean="0"/>
              <a:t>.</a:t>
            </a:r>
          </a:p>
          <a:p>
            <a:pPr>
              <a:buNone/>
            </a:pPr>
            <a:r>
              <a:rPr lang="ru-RU" sz="2500" dirty="0" smtClean="0"/>
              <a:t>Также твердые сорта сыра помогают привести </a:t>
            </a:r>
            <a:r>
              <a:rPr lang="ru-RU" sz="2500" b="1" u="sng" dirty="0" smtClean="0"/>
              <a:t>давление</a:t>
            </a:r>
            <a:r>
              <a:rPr lang="ru-RU" sz="2500" dirty="0" smtClean="0"/>
              <a:t> в норму.</a:t>
            </a:r>
          </a:p>
          <a:p>
            <a:pPr lvl="0">
              <a:buNone/>
            </a:pPr>
            <a:r>
              <a:rPr lang="ru-RU" sz="2500" dirty="0" smtClean="0"/>
              <a:t>Мягкие сыры оказывают положительное влияние на </a:t>
            </a:r>
            <a:r>
              <a:rPr lang="ru-RU" sz="2500" b="1" u="sng" dirty="0" smtClean="0"/>
              <a:t>зрение</a:t>
            </a:r>
            <a:r>
              <a:rPr lang="ru-RU" sz="2500" dirty="0" smtClean="0"/>
              <a:t> и кожу.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практическая часть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исследовательской работы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2513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Согласно рецепту нам понадобится: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/>
              <a:t>молоко 2,5% - 1 литр;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/>
              <a:t>творог – 1 кг;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/>
              <a:t>масло слив. – 100 г;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/>
              <a:t>яйца – 2 шт.;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/>
              <a:t>сода – 1 ч.л.;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/>
              <a:t>соль– 1 ч.л.</a:t>
            </a:r>
            <a:endParaRPr lang="ru-RU" sz="2400" dirty="0"/>
          </a:p>
        </p:txBody>
      </p:sp>
      <p:pic>
        <p:nvPicPr>
          <p:cNvPr id="4" name="Рисунок 3" descr="IMG_1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4384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476</TotalTime>
  <Words>567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Исследовательская работа  Тема: «Чудесные превращения  или что такое сыр?»</vt:lpstr>
      <vt:lpstr>Актуальность</vt:lpstr>
      <vt:lpstr>Гипотеза</vt:lpstr>
      <vt:lpstr>цель работы</vt:lpstr>
      <vt:lpstr>задачи</vt:lpstr>
      <vt:lpstr>что ТАКОЕ СЫР?</vt:lpstr>
      <vt:lpstr>СОСТАВ СЫРА </vt:lpstr>
      <vt:lpstr>значение сыра для человека</vt:lpstr>
      <vt:lpstr>практическая часть исследовательской работы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выводы</vt:lpstr>
      <vt:lpstr>Источники</vt:lpstr>
      <vt:lpstr> </vt:lpstr>
    </vt:vector>
  </TitlesOfParts>
  <Company>####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Тема: «Чудесные превращения  или что такое сыр?»</dc:title>
  <dc:creator>###</dc:creator>
  <cp:lastModifiedBy>###</cp:lastModifiedBy>
  <cp:revision>37</cp:revision>
  <dcterms:created xsi:type="dcterms:W3CDTF">2016-12-22T11:01:33Z</dcterms:created>
  <dcterms:modified xsi:type="dcterms:W3CDTF">2017-01-19T16:51:56Z</dcterms:modified>
</cp:coreProperties>
</file>